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02" r:id="rId2"/>
    <p:sldId id="3513" r:id="rId3"/>
    <p:sldId id="3535" r:id="rId4"/>
    <p:sldId id="3538" r:id="rId5"/>
    <p:sldId id="3537" r:id="rId6"/>
    <p:sldId id="3511" r:id="rId7"/>
    <p:sldId id="35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2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0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2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2741F4F8-1493-4F0C-9452-19E3FB53F56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0542-F3BF-4FE5-A1B1-D92C58805B5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C9B3-3243-43C1-92B3-B743570EC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">
            <a:extLst>
              <a:ext uri="{FF2B5EF4-FFF2-40B4-BE49-F238E27FC236}">
                <a16:creationId xmlns:a16="http://schemas.microsoft.com/office/drawing/2014/main" id="{0099CD34-15FE-45E3-A251-3A953B7E067A}"/>
              </a:ext>
            </a:extLst>
          </p:cNvPr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26FBB04A-0624-41E5-A9CB-579FDB40B069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2DBAB19A-1F15-45F3-AC3E-64B464391A97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 10">
              <a:extLst>
                <a:ext uri="{FF2B5EF4-FFF2-40B4-BE49-F238E27FC236}">
                  <a16:creationId xmlns:a16="http://schemas.microsoft.com/office/drawing/2014/main" id="{B58CC534-B079-4DE7-A1A7-822B6E2D306F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54210B09-CBA5-43A1-948B-89E39CC472AC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E7F2C5E0-0CAD-424B-9897-F73DE0CBFC0F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7A36E0DA-7420-4BF1-B132-82846C2E4032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4">
              <a:extLst>
                <a:ext uri="{FF2B5EF4-FFF2-40B4-BE49-F238E27FC236}">
                  <a16:creationId xmlns:a16="http://schemas.microsoft.com/office/drawing/2014/main" id="{F3F94C74-6D46-488C-BCA7-A1D99029D1DD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5">
              <a:extLst>
                <a:ext uri="{FF2B5EF4-FFF2-40B4-BE49-F238E27FC236}">
                  <a16:creationId xmlns:a16="http://schemas.microsoft.com/office/drawing/2014/main" id="{D59A14EF-154B-4C8E-AA01-D9017844F039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14" name="组合 16">
            <a:extLst>
              <a:ext uri="{FF2B5EF4-FFF2-40B4-BE49-F238E27FC236}">
                <a16:creationId xmlns:a16="http://schemas.microsoft.com/office/drawing/2014/main" id="{F2347765-E3FA-40C9-999B-736B11786564}"/>
              </a:ext>
            </a:extLst>
          </p:cNvPr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37AFF598-1D1A-4720-AF6A-A20E574A2A9D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8">
              <a:extLst>
                <a:ext uri="{FF2B5EF4-FFF2-40B4-BE49-F238E27FC236}">
                  <a16:creationId xmlns:a16="http://schemas.microsoft.com/office/drawing/2014/main" id="{8A009C12-78D0-41E6-99EB-284ACF03352F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2596195E-F870-4C0A-A594-E5B3BF47C8A3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id="{87B657AA-01E5-4191-8030-8069E6F54B57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5496051D-26D7-43C8-8B96-0944AAA2C6FA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id="{E8889333-AE72-4369-9EB7-D44679CA9574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id="{3AED994E-F4A6-40E5-A8E5-6D925D95BBD6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33188672-09C0-4351-9F5C-CE801D3144E3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7170" name="Picture 2" descr="C:\Users\DO NGOC THUOC\Desktop\TUẦN 13.14.15\TUẦN 13.14.15\SBT TIẾNG VIỆT TÂP 1_073.png"/>
          <p:cNvPicPr>
            <a:picLocks noChangeAspect="1" noChangeArrowheads="1"/>
          </p:cNvPicPr>
          <p:nvPr/>
        </p:nvPicPr>
        <p:blipFill>
          <a:blip r:embed="rId2" cstate="print"/>
          <a:srcRect t="3810" b="6615"/>
          <a:stretch>
            <a:fillRect/>
          </a:stretch>
        </p:blipFill>
        <p:spPr bwMode="auto">
          <a:xfrm>
            <a:off x="3713292" y="524873"/>
            <a:ext cx="4644207" cy="591747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808046" y="2135027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5396" y="2377368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5711" y="3021945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53803" y="3978820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…..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47691" y="4008800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48479" y="5043122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392203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>
            <a:extLst>
              <a:ext uri="{FF2B5EF4-FFF2-40B4-BE49-F238E27FC236}">
                <a16:creationId xmlns:a16="http://schemas.microsoft.com/office/drawing/2014/main" id="{0099CD34-15FE-45E3-A251-3A953B7E067A}"/>
              </a:ext>
            </a:extLst>
          </p:cNvPr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26FBB04A-0624-41E5-A9CB-579FDB40B069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2DBAB19A-1F15-45F3-AC3E-64B464391A97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 10">
              <a:extLst>
                <a:ext uri="{FF2B5EF4-FFF2-40B4-BE49-F238E27FC236}">
                  <a16:creationId xmlns:a16="http://schemas.microsoft.com/office/drawing/2014/main" id="{B58CC534-B079-4DE7-A1A7-822B6E2D306F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54210B09-CBA5-43A1-948B-89E39CC472AC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E7F2C5E0-0CAD-424B-9897-F73DE0CBFC0F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7A36E0DA-7420-4BF1-B132-82846C2E4032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4">
              <a:extLst>
                <a:ext uri="{FF2B5EF4-FFF2-40B4-BE49-F238E27FC236}">
                  <a16:creationId xmlns:a16="http://schemas.microsoft.com/office/drawing/2014/main" id="{F3F94C74-6D46-488C-BCA7-A1D99029D1DD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5">
              <a:extLst>
                <a:ext uri="{FF2B5EF4-FFF2-40B4-BE49-F238E27FC236}">
                  <a16:creationId xmlns:a16="http://schemas.microsoft.com/office/drawing/2014/main" id="{D59A14EF-154B-4C8E-AA01-D9017844F039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3" name="组合 16">
            <a:extLst>
              <a:ext uri="{FF2B5EF4-FFF2-40B4-BE49-F238E27FC236}">
                <a16:creationId xmlns:a16="http://schemas.microsoft.com/office/drawing/2014/main" id="{F2347765-E3FA-40C9-999B-736B11786564}"/>
              </a:ext>
            </a:extLst>
          </p:cNvPr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37AFF598-1D1A-4720-AF6A-A20E574A2A9D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8">
              <a:extLst>
                <a:ext uri="{FF2B5EF4-FFF2-40B4-BE49-F238E27FC236}">
                  <a16:creationId xmlns:a16="http://schemas.microsoft.com/office/drawing/2014/main" id="{8A009C12-78D0-41E6-99EB-284ACF03352F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2596195E-F870-4C0A-A594-E5B3BF47C8A3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id="{87B657AA-01E5-4191-8030-8069E6F54B57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5496051D-26D7-43C8-8B96-0944AAA2C6FA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id="{E8889333-AE72-4369-9EB7-D44679CA9574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id="{3AED994E-F4A6-40E5-A8E5-6D925D95BBD6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33188672-09C0-4351-9F5C-CE801D3144E3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9218" name="Picture 2" descr="C:\Users\DO NGOC THUOC\Desktop\TUẦN 13.14.15\TUẦN 13.14.15\SBT TIẾNG VIỆT TÂP 1_074.png"/>
          <p:cNvPicPr>
            <a:picLocks noChangeAspect="1" noChangeArrowheads="1"/>
          </p:cNvPicPr>
          <p:nvPr/>
        </p:nvPicPr>
        <p:blipFill>
          <a:blip r:embed="rId2" cstate="print"/>
          <a:srcRect l="7143" t="8181" r="9576" b="43256"/>
          <a:stretch>
            <a:fillRect/>
          </a:stretch>
        </p:blipFill>
        <p:spPr bwMode="auto">
          <a:xfrm>
            <a:off x="840931" y="509449"/>
            <a:ext cx="10528671" cy="581639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593292" y="1768839"/>
            <a:ext cx="227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bè</a:t>
            </a:r>
            <a:endParaRPr lang="en-US" sz="32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93028" y="1756348"/>
            <a:ext cx="227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bạn</a:t>
            </a:r>
            <a:endParaRPr lang="en-US" sz="32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09596" y="2206051"/>
            <a:ext cx="227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thân</a:t>
            </a:r>
            <a:endParaRPr lang="en-US" sz="32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21632" y="2206051"/>
            <a:ext cx="227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đường</a:t>
            </a:r>
            <a:endParaRPr lang="en-US" sz="32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88579" y="4037725"/>
            <a:ext cx="9165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mật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mến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quý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mến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2694" y="5495696"/>
            <a:ext cx="1064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trốn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chạy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đố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co,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, </a:t>
            </a:r>
            <a:r>
              <a:rPr lang="en-US" sz="3200" b="1" err="1">
                <a:solidFill>
                  <a:srgbClr val="FF0000"/>
                </a:solidFill>
                <a:latin typeface="HP001 4 hàng"/>
              </a:rPr>
              <a:t>bắn</a:t>
            </a:r>
            <a:r>
              <a:rPr lang="en-US" sz="3200" b="1">
                <a:solidFill>
                  <a:srgbClr val="FF0000"/>
                </a:solidFill>
                <a:latin typeface="HP001 4 hàng"/>
              </a:rPr>
              <a:t> bi</a:t>
            </a:r>
            <a:endParaRPr lang="en-US" sz="3200" b="1" dirty="0">
              <a:solidFill>
                <a:srgbClr val="FF0000"/>
              </a:solidFill>
              <a:latin typeface="HP001 4 hàng"/>
            </a:endParaRPr>
          </a:p>
        </p:txBody>
      </p:sp>
    </p:spTree>
    <p:extLst>
      <p:ext uri="{BB962C8B-B14F-4D97-AF65-F5344CB8AC3E}">
        <p14:creationId xmlns:p14="http://schemas.microsoft.com/office/powerpoint/2010/main" val="4237150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>
            <a:extLst>
              <a:ext uri="{FF2B5EF4-FFF2-40B4-BE49-F238E27FC236}">
                <a16:creationId xmlns:a16="http://schemas.microsoft.com/office/drawing/2014/main" id="{0099CD34-15FE-45E3-A251-3A953B7E067A}"/>
              </a:ext>
            </a:extLst>
          </p:cNvPr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26FBB04A-0624-41E5-A9CB-579FDB40B069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2DBAB19A-1F15-45F3-AC3E-64B464391A97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 10">
              <a:extLst>
                <a:ext uri="{FF2B5EF4-FFF2-40B4-BE49-F238E27FC236}">
                  <a16:creationId xmlns:a16="http://schemas.microsoft.com/office/drawing/2014/main" id="{B58CC534-B079-4DE7-A1A7-822B6E2D306F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54210B09-CBA5-43A1-948B-89E39CC472AC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E7F2C5E0-0CAD-424B-9897-F73DE0CBFC0F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7A36E0DA-7420-4BF1-B132-82846C2E4032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4">
              <a:extLst>
                <a:ext uri="{FF2B5EF4-FFF2-40B4-BE49-F238E27FC236}">
                  <a16:creationId xmlns:a16="http://schemas.microsoft.com/office/drawing/2014/main" id="{F3F94C74-6D46-488C-BCA7-A1D99029D1DD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5">
              <a:extLst>
                <a:ext uri="{FF2B5EF4-FFF2-40B4-BE49-F238E27FC236}">
                  <a16:creationId xmlns:a16="http://schemas.microsoft.com/office/drawing/2014/main" id="{D59A14EF-154B-4C8E-AA01-D9017844F039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3" name="组合 16">
            <a:extLst>
              <a:ext uri="{FF2B5EF4-FFF2-40B4-BE49-F238E27FC236}">
                <a16:creationId xmlns:a16="http://schemas.microsoft.com/office/drawing/2014/main" id="{F2347765-E3FA-40C9-999B-736B11786564}"/>
              </a:ext>
            </a:extLst>
          </p:cNvPr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37AFF598-1D1A-4720-AF6A-A20E574A2A9D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8">
              <a:extLst>
                <a:ext uri="{FF2B5EF4-FFF2-40B4-BE49-F238E27FC236}">
                  <a16:creationId xmlns:a16="http://schemas.microsoft.com/office/drawing/2014/main" id="{8A009C12-78D0-41E6-99EB-284ACF03352F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2596195E-F870-4C0A-A594-E5B3BF47C8A3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id="{87B657AA-01E5-4191-8030-8069E6F54B57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5496051D-26D7-43C8-8B96-0944AAA2C6FA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id="{E8889333-AE72-4369-9EB7-D44679CA9574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id="{3AED994E-F4A6-40E5-A8E5-6D925D95BBD6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33188672-09C0-4351-9F5C-CE801D3144E3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9218" name="Picture 2" descr="C:\Users\DO NGOC THUOC\Desktop\TUẦN 13.14.15\TUẦN 13.14.15\SBT TIẾNG VIỆT TÂP 1_074.png"/>
          <p:cNvPicPr>
            <a:picLocks noChangeAspect="1" noChangeArrowheads="1"/>
          </p:cNvPicPr>
          <p:nvPr/>
        </p:nvPicPr>
        <p:blipFill>
          <a:blip r:embed="rId2" cstate="print"/>
          <a:srcRect l="7143" t="55449" r="7326" b="8118"/>
          <a:stretch>
            <a:fillRect/>
          </a:stretch>
        </p:blipFill>
        <p:spPr bwMode="auto">
          <a:xfrm>
            <a:off x="264182" y="751883"/>
            <a:ext cx="11663636" cy="51349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628315" y="2260751"/>
            <a:ext cx="864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Lan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0476" y="4712176"/>
            <a:ext cx="9831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bắn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bi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HP001 4 hàng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1161818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 NGOC THUOC\Desktop\TUẦN 13.14.15\TUẦN 13.14.15\SBT TIẾNG VIỆT TÂP 1_075.png">
            <a:extLst>
              <a:ext uri="{FF2B5EF4-FFF2-40B4-BE49-F238E27FC236}">
                <a16:creationId xmlns:a16="http://schemas.microsoft.com/office/drawing/2014/main" id="{4DC07A7C-F5A0-4A58-B8CB-A0E0E6840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205" t="8985" r="6952" b="52491"/>
          <a:stretch/>
        </p:blipFill>
        <p:spPr bwMode="auto">
          <a:xfrm>
            <a:off x="126608" y="235633"/>
            <a:ext cx="11830929" cy="6512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1808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>
            <a:extLst>
              <a:ext uri="{FF2B5EF4-FFF2-40B4-BE49-F238E27FC236}">
                <a16:creationId xmlns:a16="http://schemas.microsoft.com/office/drawing/2014/main" id="{0099CD34-15FE-45E3-A251-3A953B7E067A}"/>
              </a:ext>
            </a:extLst>
          </p:cNvPr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26FBB04A-0624-41E5-A9CB-579FDB40B069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2DBAB19A-1F15-45F3-AC3E-64B464391A97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 10">
              <a:extLst>
                <a:ext uri="{FF2B5EF4-FFF2-40B4-BE49-F238E27FC236}">
                  <a16:creationId xmlns:a16="http://schemas.microsoft.com/office/drawing/2014/main" id="{B58CC534-B079-4DE7-A1A7-822B6E2D306F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54210B09-CBA5-43A1-948B-89E39CC472AC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E7F2C5E0-0CAD-424B-9897-F73DE0CBFC0F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7A36E0DA-7420-4BF1-B132-82846C2E4032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4">
              <a:extLst>
                <a:ext uri="{FF2B5EF4-FFF2-40B4-BE49-F238E27FC236}">
                  <a16:creationId xmlns:a16="http://schemas.microsoft.com/office/drawing/2014/main" id="{F3F94C74-6D46-488C-BCA7-A1D99029D1DD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5">
              <a:extLst>
                <a:ext uri="{FF2B5EF4-FFF2-40B4-BE49-F238E27FC236}">
                  <a16:creationId xmlns:a16="http://schemas.microsoft.com/office/drawing/2014/main" id="{D59A14EF-154B-4C8E-AA01-D9017844F039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3" name="组合 16">
            <a:extLst>
              <a:ext uri="{FF2B5EF4-FFF2-40B4-BE49-F238E27FC236}">
                <a16:creationId xmlns:a16="http://schemas.microsoft.com/office/drawing/2014/main" id="{F2347765-E3FA-40C9-999B-736B11786564}"/>
              </a:ext>
            </a:extLst>
          </p:cNvPr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37AFF598-1D1A-4720-AF6A-A20E574A2A9D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8">
              <a:extLst>
                <a:ext uri="{FF2B5EF4-FFF2-40B4-BE49-F238E27FC236}">
                  <a16:creationId xmlns:a16="http://schemas.microsoft.com/office/drawing/2014/main" id="{8A009C12-78D0-41E6-99EB-284ACF03352F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2596195E-F870-4C0A-A594-E5B3BF47C8A3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id="{87B657AA-01E5-4191-8030-8069E6F54B57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5496051D-26D7-43C8-8B96-0944AAA2C6FA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id="{E8889333-AE72-4369-9EB7-D44679CA9574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id="{3AED994E-F4A6-40E5-A8E5-6D925D95BBD6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33188672-09C0-4351-9F5C-CE801D3144E3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1F4DA9-459A-4677-B818-144CA5893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633"/>
              </p:ext>
            </p:extLst>
          </p:nvPr>
        </p:nvGraphicFramePr>
        <p:xfrm>
          <a:off x="574794" y="1007973"/>
          <a:ext cx="10742298" cy="4842053"/>
        </p:xfrm>
        <a:graphic>
          <a:graphicData uri="http://schemas.openxmlformats.org/drawingml/2006/table">
            <a:tbl>
              <a:tblPr/>
              <a:tblGrid>
                <a:gridCol w="2684703">
                  <a:extLst>
                    <a:ext uri="{9D8B030D-6E8A-4147-A177-3AD203B41FA5}">
                      <a16:colId xmlns:a16="http://schemas.microsoft.com/office/drawing/2014/main" val="945398845"/>
                    </a:ext>
                  </a:extLst>
                </a:gridCol>
                <a:gridCol w="2685865">
                  <a:extLst>
                    <a:ext uri="{9D8B030D-6E8A-4147-A177-3AD203B41FA5}">
                      <a16:colId xmlns:a16="http://schemas.microsoft.com/office/drawing/2014/main" val="3524775681"/>
                    </a:ext>
                  </a:extLst>
                </a:gridCol>
                <a:gridCol w="2685865">
                  <a:extLst>
                    <a:ext uri="{9D8B030D-6E8A-4147-A177-3AD203B41FA5}">
                      <a16:colId xmlns:a16="http://schemas.microsoft.com/office/drawing/2014/main" val="1218237818"/>
                    </a:ext>
                  </a:extLst>
                </a:gridCol>
                <a:gridCol w="2685865">
                  <a:extLst>
                    <a:ext uri="{9D8B030D-6E8A-4147-A177-3AD203B41FA5}">
                      <a16:colId xmlns:a16="http://schemas.microsoft.com/office/drawing/2014/main" val="2054182169"/>
                    </a:ext>
                  </a:extLst>
                </a:gridCol>
              </a:tblGrid>
              <a:tr h="1383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Sự vật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Âm thanh 1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Từ ngữ dùng để so sánh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</a:rPr>
                        <a:t>Âm thanh 2</a:t>
                      </a:r>
                      <a:endParaRPr lang="en-US" sz="32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43828"/>
                  </a:ext>
                </a:extLst>
              </a:tr>
              <a:tr h="69172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Tiếng suối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trong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như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Tiếng hát xa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287713"/>
                  </a:ext>
                </a:extLst>
              </a:tr>
              <a:tr h="691722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Tiếng mưa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Dội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như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Tiếng thác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845173"/>
                  </a:ext>
                </a:extLst>
              </a:tr>
              <a:tr h="691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Ào ào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như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Trận gió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506427"/>
                  </a:ext>
                </a:extLst>
              </a:tr>
              <a:tr h="691722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Tiếng mưa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Ràn rạt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Như là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Đuổi nhau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27293"/>
                  </a:ext>
                </a:extLst>
              </a:tr>
              <a:tr h="691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Rào rào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</a:rPr>
                        <a:t>như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</a:rPr>
                        <a:t>Đang đổ thóc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646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054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>
            <a:extLst>
              <a:ext uri="{FF2B5EF4-FFF2-40B4-BE49-F238E27FC236}">
                <a16:creationId xmlns:a16="http://schemas.microsoft.com/office/drawing/2014/main" id="{0099CD34-15FE-45E3-A251-3A953B7E067A}"/>
              </a:ext>
            </a:extLst>
          </p:cNvPr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26FBB04A-0624-41E5-A9CB-579FDB40B069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2DBAB19A-1F15-45F3-AC3E-64B464391A97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 10">
              <a:extLst>
                <a:ext uri="{FF2B5EF4-FFF2-40B4-BE49-F238E27FC236}">
                  <a16:creationId xmlns:a16="http://schemas.microsoft.com/office/drawing/2014/main" id="{B58CC534-B079-4DE7-A1A7-822B6E2D306F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54210B09-CBA5-43A1-948B-89E39CC472AC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E7F2C5E0-0CAD-424B-9897-F73DE0CBFC0F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7A36E0DA-7420-4BF1-B132-82846C2E4032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4">
              <a:extLst>
                <a:ext uri="{FF2B5EF4-FFF2-40B4-BE49-F238E27FC236}">
                  <a16:creationId xmlns:a16="http://schemas.microsoft.com/office/drawing/2014/main" id="{F3F94C74-6D46-488C-BCA7-A1D99029D1DD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5">
              <a:extLst>
                <a:ext uri="{FF2B5EF4-FFF2-40B4-BE49-F238E27FC236}">
                  <a16:creationId xmlns:a16="http://schemas.microsoft.com/office/drawing/2014/main" id="{D59A14EF-154B-4C8E-AA01-D9017844F039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3" name="组合 16">
            <a:extLst>
              <a:ext uri="{FF2B5EF4-FFF2-40B4-BE49-F238E27FC236}">
                <a16:creationId xmlns:a16="http://schemas.microsoft.com/office/drawing/2014/main" id="{F2347765-E3FA-40C9-999B-736B11786564}"/>
              </a:ext>
            </a:extLst>
          </p:cNvPr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37AFF598-1D1A-4720-AF6A-A20E574A2A9D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8">
              <a:extLst>
                <a:ext uri="{FF2B5EF4-FFF2-40B4-BE49-F238E27FC236}">
                  <a16:creationId xmlns:a16="http://schemas.microsoft.com/office/drawing/2014/main" id="{8A009C12-78D0-41E6-99EB-284ACF03352F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2596195E-F870-4C0A-A594-E5B3BF47C8A3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id="{87B657AA-01E5-4191-8030-8069E6F54B57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5496051D-26D7-43C8-8B96-0944AAA2C6FA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id="{E8889333-AE72-4369-9EB7-D44679CA9574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id="{3AED994E-F4A6-40E5-A8E5-6D925D95BBD6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33188672-09C0-4351-9F5C-CE801D3144E3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1266" name="Picture 2" descr="C:\Users\DO NGOC THUOC\Desktop\TUẦN 13.14.15\TUẦN 13.14.15\SBT TIẾNG VIỆT TÂP 1_076.png"/>
          <p:cNvPicPr>
            <a:picLocks noChangeAspect="1" noChangeArrowheads="1"/>
          </p:cNvPicPr>
          <p:nvPr/>
        </p:nvPicPr>
        <p:blipFill>
          <a:blip r:embed="rId2" cstate="print"/>
          <a:srcRect l="8454" t="34394" r="9304" b="9750"/>
          <a:stretch>
            <a:fillRect/>
          </a:stretch>
        </p:blipFill>
        <p:spPr bwMode="auto">
          <a:xfrm>
            <a:off x="3342807" y="539646"/>
            <a:ext cx="5921114" cy="5720222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 flipV="1">
            <a:off x="5156616" y="2473377"/>
            <a:ext cx="659568" cy="3147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71607" y="2773180"/>
            <a:ext cx="644577" cy="2098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5104151" y="2855625"/>
            <a:ext cx="779489" cy="6445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04085" y="4047344"/>
            <a:ext cx="642079" cy="924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5209082" y="4144780"/>
            <a:ext cx="599607" cy="5846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204085" y="5171607"/>
            <a:ext cx="627089" cy="2273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04085" y="5428938"/>
            <a:ext cx="627089" cy="4621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679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>
            <a:extLst>
              <a:ext uri="{FF2B5EF4-FFF2-40B4-BE49-F238E27FC236}">
                <a16:creationId xmlns:a16="http://schemas.microsoft.com/office/drawing/2014/main" id="{0099CD34-15FE-45E3-A251-3A953B7E067A}"/>
              </a:ext>
            </a:extLst>
          </p:cNvPr>
          <p:cNvGrpSpPr/>
          <p:nvPr/>
        </p:nvGrpSpPr>
        <p:grpSpPr>
          <a:xfrm>
            <a:off x="635" y="1270"/>
            <a:ext cx="12192000" cy="485140"/>
            <a:chOff x="0" y="0"/>
            <a:chExt cx="12192000" cy="168812"/>
          </a:xfrm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26FBB04A-0624-41E5-A9CB-579FDB40B069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2DBAB19A-1F15-45F3-AC3E-64B464391A97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矩形 10">
              <a:extLst>
                <a:ext uri="{FF2B5EF4-FFF2-40B4-BE49-F238E27FC236}">
                  <a16:creationId xmlns:a16="http://schemas.microsoft.com/office/drawing/2014/main" id="{B58CC534-B079-4DE7-A1A7-822B6E2D306F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9" name="矩形 11">
              <a:extLst>
                <a:ext uri="{FF2B5EF4-FFF2-40B4-BE49-F238E27FC236}">
                  <a16:creationId xmlns:a16="http://schemas.microsoft.com/office/drawing/2014/main" id="{54210B09-CBA5-43A1-948B-89E39CC472AC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0" name="矩形 12">
              <a:extLst>
                <a:ext uri="{FF2B5EF4-FFF2-40B4-BE49-F238E27FC236}">
                  <a16:creationId xmlns:a16="http://schemas.microsoft.com/office/drawing/2014/main" id="{E7F2C5E0-0CAD-424B-9897-F73DE0CBFC0F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1" name="矩形 13">
              <a:extLst>
                <a:ext uri="{FF2B5EF4-FFF2-40B4-BE49-F238E27FC236}">
                  <a16:creationId xmlns:a16="http://schemas.microsoft.com/office/drawing/2014/main" id="{7A36E0DA-7420-4BF1-B132-82846C2E4032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矩形 14">
              <a:extLst>
                <a:ext uri="{FF2B5EF4-FFF2-40B4-BE49-F238E27FC236}">
                  <a16:creationId xmlns:a16="http://schemas.microsoft.com/office/drawing/2014/main" id="{F3F94C74-6D46-488C-BCA7-A1D99029D1DD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矩形 15">
              <a:extLst>
                <a:ext uri="{FF2B5EF4-FFF2-40B4-BE49-F238E27FC236}">
                  <a16:creationId xmlns:a16="http://schemas.microsoft.com/office/drawing/2014/main" id="{D59A14EF-154B-4C8E-AA01-D9017844F039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3" name="组合 16">
            <a:extLst>
              <a:ext uri="{FF2B5EF4-FFF2-40B4-BE49-F238E27FC236}">
                <a16:creationId xmlns:a16="http://schemas.microsoft.com/office/drawing/2014/main" id="{F2347765-E3FA-40C9-999B-736B11786564}"/>
              </a:ext>
            </a:extLst>
          </p:cNvPr>
          <p:cNvGrpSpPr/>
          <p:nvPr/>
        </p:nvGrpSpPr>
        <p:grpSpPr>
          <a:xfrm rot="10800000">
            <a:off x="0" y="6372860"/>
            <a:ext cx="12192000" cy="485140"/>
            <a:chOff x="0" y="0"/>
            <a:chExt cx="12192000" cy="168812"/>
          </a:xfrm>
        </p:grpSpPr>
        <p:sp>
          <p:nvSpPr>
            <p:cNvPr id="15" name="矩形 17">
              <a:extLst>
                <a:ext uri="{FF2B5EF4-FFF2-40B4-BE49-F238E27FC236}">
                  <a16:creationId xmlns:a16="http://schemas.microsoft.com/office/drawing/2014/main" id="{37AFF598-1D1A-4720-AF6A-A20E574A2A9D}"/>
                </a:ext>
              </a:extLst>
            </p:cNvPr>
            <p:cNvSpPr/>
            <p:nvPr/>
          </p:nvSpPr>
          <p:spPr>
            <a:xfrm>
              <a:off x="0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6" name="矩形 18">
              <a:extLst>
                <a:ext uri="{FF2B5EF4-FFF2-40B4-BE49-F238E27FC236}">
                  <a16:creationId xmlns:a16="http://schemas.microsoft.com/office/drawing/2014/main" id="{8A009C12-78D0-41E6-99EB-284ACF03352F}"/>
                </a:ext>
              </a:extLst>
            </p:cNvPr>
            <p:cNvSpPr/>
            <p:nvPr/>
          </p:nvSpPr>
          <p:spPr>
            <a:xfrm>
              <a:off x="1561514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7" name="矩形 19">
              <a:extLst>
                <a:ext uri="{FF2B5EF4-FFF2-40B4-BE49-F238E27FC236}">
                  <a16:creationId xmlns:a16="http://schemas.microsoft.com/office/drawing/2014/main" id="{2596195E-F870-4C0A-A594-E5B3BF47C8A3}"/>
                </a:ext>
              </a:extLst>
            </p:cNvPr>
            <p:cNvSpPr/>
            <p:nvPr/>
          </p:nvSpPr>
          <p:spPr>
            <a:xfrm>
              <a:off x="3123028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8" name="矩形 20">
              <a:extLst>
                <a:ext uri="{FF2B5EF4-FFF2-40B4-BE49-F238E27FC236}">
                  <a16:creationId xmlns:a16="http://schemas.microsoft.com/office/drawing/2014/main" id="{87B657AA-01E5-4191-8030-8069E6F54B57}"/>
                </a:ext>
              </a:extLst>
            </p:cNvPr>
            <p:cNvSpPr/>
            <p:nvPr/>
          </p:nvSpPr>
          <p:spPr>
            <a:xfrm>
              <a:off x="4684542" y="0"/>
              <a:ext cx="1561514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9" name="矩形 21">
              <a:extLst>
                <a:ext uri="{FF2B5EF4-FFF2-40B4-BE49-F238E27FC236}">
                  <a16:creationId xmlns:a16="http://schemas.microsoft.com/office/drawing/2014/main" id="{5496051D-26D7-43C8-8B96-0944AAA2C6FA}"/>
                </a:ext>
              </a:extLst>
            </p:cNvPr>
            <p:cNvSpPr/>
            <p:nvPr/>
          </p:nvSpPr>
          <p:spPr>
            <a:xfrm>
              <a:off x="6239023" y="0"/>
              <a:ext cx="1561514" cy="168812"/>
            </a:xfrm>
            <a:prstGeom prst="rect">
              <a:avLst/>
            </a:prstGeom>
            <a:solidFill>
              <a:srgbClr val="FCD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矩形 22">
              <a:extLst>
                <a:ext uri="{FF2B5EF4-FFF2-40B4-BE49-F238E27FC236}">
                  <a16:creationId xmlns:a16="http://schemas.microsoft.com/office/drawing/2014/main" id="{E8889333-AE72-4369-9EB7-D44679CA9574}"/>
                </a:ext>
              </a:extLst>
            </p:cNvPr>
            <p:cNvSpPr/>
            <p:nvPr/>
          </p:nvSpPr>
          <p:spPr>
            <a:xfrm>
              <a:off x="7800537" y="0"/>
              <a:ext cx="1561514" cy="168812"/>
            </a:xfrm>
            <a:prstGeom prst="rect">
              <a:avLst/>
            </a:prstGeom>
            <a:solidFill>
              <a:srgbClr val="059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矩形 23">
              <a:extLst>
                <a:ext uri="{FF2B5EF4-FFF2-40B4-BE49-F238E27FC236}">
                  <a16:creationId xmlns:a16="http://schemas.microsoft.com/office/drawing/2014/main" id="{3AED994E-F4A6-40E5-A8E5-6D925D95BBD6}"/>
                </a:ext>
              </a:extLst>
            </p:cNvPr>
            <p:cNvSpPr/>
            <p:nvPr/>
          </p:nvSpPr>
          <p:spPr>
            <a:xfrm>
              <a:off x="9362051" y="0"/>
              <a:ext cx="1561514" cy="168812"/>
            </a:xfrm>
            <a:prstGeom prst="rect">
              <a:avLst/>
            </a:prstGeom>
            <a:solidFill>
              <a:srgbClr val="E13E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矩形 24">
              <a:extLst>
                <a:ext uri="{FF2B5EF4-FFF2-40B4-BE49-F238E27FC236}">
                  <a16:creationId xmlns:a16="http://schemas.microsoft.com/office/drawing/2014/main" id="{33188672-09C0-4351-9F5C-CE801D3144E3}"/>
                </a:ext>
              </a:extLst>
            </p:cNvPr>
            <p:cNvSpPr/>
            <p:nvPr/>
          </p:nvSpPr>
          <p:spPr>
            <a:xfrm>
              <a:off x="10923565" y="0"/>
              <a:ext cx="1268435" cy="168812"/>
            </a:xfrm>
            <a:prstGeom prst="rect">
              <a:avLst/>
            </a:prstGeom>
            <a:solidFill>
              <a:srgbClr val="8C7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290" name="Picture 2" descr="C:\Users\DO NGOC THUOC\Desktop\TUẦN 13.14.15\TUẦN 13.14.15\SBT TIẾNG VIỆT TÂP 1_077.png"/>
          <p:cNvPicPr>
            <a:picLocks noChangeAspect="1" noChangeArrowheads="1"/>
          </p:cNvPicPr>
          <p:nvPr/>
        </p:nvPicPr>
        <p:blipFill>
          <a:blip r:embed="rId2" cstate="print"/>
          <a:srcRect l="6346" t="8515" r="5692" b="8548"/>
          <a:stretch>
            <a:fillRect/>
          </a:stretch>
        </p:blipFill>
        <p:spPr bwMode="auto">
          <a:xfrm>
            <a:off x="3422467" y="418011"/>
            <a:ext cx="4859383" cy="595666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921115" y="2818151"/>
            <a:ext cx="320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…….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03712" y="1990821"/>
            <a:ext cx="320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Việc học tập thế nào rồi?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33471" y="4574500"/>
            <a:ext cx="320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…….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7516" y="3671196"/>
            <a:ext cx="3207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FF0000"/>
                </a:solidFill>
              </a:rPr>
              <a:t>Còn tớ thì vẫn khỏe, việc học hành cũng tốt. Năm nay tớ lại được học sinh giỏi nữa đấy.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3713" y="1254337"/>
            <a:ext cx="3207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Dạo này bạn có khỏe không?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933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651</TotalTime>
  <Words>155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HP001 4 hàng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74</cp:revision>
  <dcterms:created xsi:type="dcterms:W3CDTF">2022-06-24T16:04:06Z</dcterms:created>
  <dcterms:modified xsi:type="dcterms:W3CDTF">2022-11-11T07:16:01Z</dcterms:modified>
  <cp:category>9Slide.vn</cp:category>
</cp:coreProperties>
</file>